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1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1746" y="114"/>
      </p:cViewPr>
      <p:guideLst/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1FCB752-56E7-486A-8A4B-D8D44EFDD2B7}"/>
              </a:ext>
            </a:extLst>
          </p:cNvPr>
          <p:cNvSpPr txBox="1">
            <a:spLocks/>
          </p:cNvSpPr>
          <p:nvPr userDrawn="1"/>
        </p:nvSpPr>
        <p:spPr>
          <a:xfrm>
            <a:off x="971657" y="206785"/>
            <a:ext cx="7845765" cy="919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bg2">
                    <a:lumMod val="9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>
                <a:latin typeface="Agency FB" panose="020B0503020202020204" pitchFamily="34" charset="0"/>
                <a:ea typeface="HGSMinchoE" panose="020B0400000000000000" pitchFamily="18" charset="-128"/>
              </a:rPr>
              <a:t>Rete dei Laboratori Universitari di Ingegneria Sismica e strutturale</a:t>
            </a:r>
          </a:p>
        </p:txBody>
      </p:sp>
    </p:spTree>
    <p:extLst>
      <p:ext uri="{BB962C8B-B14F-4D97-AF65-F5344CB8AC3E}">
        <p14:creationId xmlns:p14="http://schemas.microsoft.com/office/powerpoint/2010/main" val="60754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96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33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20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33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55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13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07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63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61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66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protezionecivile.it/sitobambini/home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206" y="559210"/>
            <a:ext cx="6351588" cy="919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Rete dei Laboratori Universitari di Ingegneria Sismica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501659"/>
            <a:ext cx="7886700" cy="3675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DFE40-8CCB-4673-BF5B-DD82C1BABFC8}" type="datetimeFigureOut">
              <a:rPr lang="it-IT" smtClean="0"/>
              <a:t>15/06/2022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67E66-1FA5-46F8-8C36-6E4D7A84A6C1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 descr="Immagine che contiene recinto&#10;&#10;Descrizione generata automaticamente">
            <a:extLst>
              <a:ext uri="{FF2B5EF4-FFF2-40B4-BE49-F238E27FC236}">
                <a16:creationId xmlns:a16="http://schemas.microsoft.com/office/drawing/2014/main" id="{8FCA9277-69CB-42D5-AAEB-AFA1CA6B3B4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16136" cy="576000"/>
          </a:xfrm>
          <a:prstGeom prst="rect">
            <a:avLst/>
          </a:prstGeom>
        </p:spPr>
      </p:pic>
      <p:pic>
        <p:nvPicPr>
          <p:cNvPr id="10" name="Picture 8" descr="logo_splash">
            <a:hlinkClick r:id="rId14"/>
            <a:extLst>
              <a:ext uri="{FF2B5EF4-FFF2-40B4-BE49-F238E27FC236}">
                <a16:creationId xmlns:a16="http://schemas.microsoft.com/office/drawing/2014/main" id="{77DCE328-AFA1-40E0-9D0D-FCDD5F5AEA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alphaModFix amt="7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700" y="0"/>
            <a:ext cx="1511300" cy="45561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71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2">
              <a:lumMod val="9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>
            <a:extLst>
              <a:ext uri="{FF2B5EF4-FFF2-40B4-BE49-F238E27FC236}">
                <a16:creationId xmlns:a16="http://schemas.microsoft.com/office/drawing/2014/main" id="{B6E3C0EF-2E3E-45C6-AB43-4C3D24C81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7" y="1206500"/>
            <a:ext cx="61944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Workshop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Progetto DPC_ ReLUIS - biennio 2022-2024</a:t>
            </a:r>
            <a:b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</a:br>
            <a:r>
              <a:rPr lang="it-IT" altLang="it-IT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Roma 6 luglio 2022 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806BA0A7-541B-49D8-BAEE-226F56ECDC02}"/>
              </a:ext>
            </a:extLst>
          </p:cNvPr>
          <p:cNvSpPr txBox="1">
            <a:spLocks noChangeArrowheads="1"/>
          </p:cNvSpPr>
          <p:nvPr/>
        </p:nvSpPr>
        <p:spPr>
          <a:xfrm>
            <a:off x="1565274" y="2743896"/>
            <a:ext cx="6013450" cy="17995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bg2">
                    <a:lumMod val="9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altLang="it-IT" sz="24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WP:</a:t>
            </a:r>
            <a:br>
              <a:rPr lang="it-IT" altLang="it-IT" sz="24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br>
              <a:rPr lang="it-IT" altLang="it-IT" sz="1600" b="1" i="1" dirty="0">
                <a:solidFill>
                  <a:schemeClr val="accent4">
                    <a:lumMod val="20000"/>
                    <a:lumOff val="80000"/>
                  </a:schemeClr>
                </a:solidFill>
                <a:ea typeface="Gulim" panose="020B0503020000020004" pitchFamily="34" charset="-127"/>
              </a:rPr>
            </a:br>
            <a:r>
              <a:rPr lang="it-IT" altLang="it-IT" sz="1600" b="1" i="1" dirty="0">
                <a:solidFill>
                  <a:schemeClr val="accent4">
                    <a:lumMod val="20000"/>
                    <a:lumOff val="80000"/>
                  </a:schemeClr>
                </a:solidFill>
                <a:ea typeface="Gulim" panose="020B0503020000020004" pitchFamily="34" charset="-127"/>
              </a:rPr>
              <a:t>Coordinatore:</a:t>
            </a:r>
            <a:endParaRPr lang="it-IT" altLang="it-IT" sz="1800" b="1" i="1" dirty="0">
              <a:solidFill>
                <a:schemeClr val="accent4">
                  <a:lumMod val="20000"/>
                  <a:lumOff val="80000"/>
                </a:schemeClr>
              </a:solidFill>
              <a:ea typeface="Gulim" panose="020B0503020000020004" pitchFamily="34" charset="-127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F203827-6A35-4E1A-BC3C-A1204CB77863}"/>
              </a:ext>
            </a:extLst>
          </p:cNvPr>
          <p:cNvSpPr/>
          <p:nvPr/>
        </p:nvSpPr>
        <p:spPr>
          <a:xfrm>
            <a:off x="251618" y="5308502"/>
            <a:ext cx="8640762" cy="1031051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it-IT" altLang="it-IT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Unità partecipanti (</a:t>
            </a:r>
            <a:r>
              <a:rPr lang="it-IT" altLang="it-IT" sz="16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del singolo WP</a:t>
            </a:r>
            <a:r>
              <a:rPr lang="it-IT" altLang="it-IT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)</a:t>
            </a:r>
            <a:r>
              <a:rPr lang="it-IT" altLang="ja-JP" sz="1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</a:p>
          <a:p>
            <a:pPr eaLnBrk="1" hangingPunct="1">
              <a:defRPr/>
            </a:pPr>
            <a:r>
              <a:rPr lang="it-IT" altLang="it-IT" sz="1200" dirty="0">
                <a:solidFill>
                  <a:srgbClr val="FFFFFF"/>
                </a:solidFill>
              </a:rPr>
              <a:t> </a:t>
            </a:r>
          </a:p>
          <a:p>
            <a:pPr eaLnBrk="1" hangingPunct="1">
              <a:defRPr/>
            </a:pPr>
            <a:r>
              <a:rPr lang="it-IT" altLang="it-IT" sz="1050" dirty="0" err="1">
                <a:solidFill>
                  <a:srgbClr val="FFFFFF"/>
                </a:solidFill>
              </a:rPr>
              <a:t>XXXXXXXXXXXXXXXXXXXXXXXXXx</a:t>
            </a:r>
            <a:endParaRPr lang="it-IT" altLang="it-IT" sz="1050" dirty="0">
              <a:solidFill>
                <a:srgbClr val="FFFFFF"/>
              </a:solidFill>
            </a:endParaRPr>
          </a:p>
          <a:p>
            <a:pPr eaLnBrk="1" hangingPunct="1">
              <a:defRPr/>
            </a:pPr>
            <a:endParaRPr lang="it-IT" altLang="it-IT" sz="1050" dirty="0"/>
          </a:p>
          <a:p>
            <a:pPr eaLnBrk="1" hangingPunct="1">
              <a:defRPr/>
            </a:pPr>
            <a:endParaRPr lang="it-IT" altLang="it-IT" sz="10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81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DC1A3EB-87B4-477F-8CD0-A5A75B8376FC}"/>
              </a:ext>
            </a:extLst>
          </p:cNvPr>
          <p:cNvSpPr/>
          <p:nvPr/>
        </p:nvSpPr>
        <p:spPr>
          <a:xfrm>
            <a:off x="1229518" y="1435100"/>
            <a:ext cx="6684963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  <a:cs typeface="Arial" charset="0"/>
              </a:rPr>
              <a:t>OBIETTIVI COMPLESSIVI DEL WP</a:t>
            </a:r>
            <a:endParaRPr lang="it-IT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3" name="CasellaDiTesto 5">
            <a:extLst>
              <a:ext uri="{FF2B5EF4-FFF2-40B4-BE49-F238E27FC236}">
                <a16:creationId xmlns:a16="http://schemas.microsoft.com/office/drawing/2014/main" id="{321860EA-0C5B-48DB-AA67-42C2F5C0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46" y="2190750"/>
            <a:ext cx="803830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175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2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just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just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just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just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tx1"/>
                </a:solidFill>
              </a:rPr>
              <a:t>1 - XXXXXXXXXXXXXXXXXX</a:t>
            </a:r>
            <a:endParaRPr lang="it-IT" altLang="ja-JP" sz="12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0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DC1A3EB-87B4-477F-8CD0-A5A75B8376FC}"/>
              </a:ext>
            </a:extLst>
          </p:cNvPr>
          <p:cNvSpPr/>
          <p:nvPr/>
        </p:nvSpPr>
        <p:spPr>
          <a:xfrm>
            <a:off x="1229518" y="1435100"/>
            <a:ext cx="6684963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  <a:cs typeface="Arial" charset="0"/>
              </a:rPr>
              <a:t>OBIETTIVI nel biennio 2022-2024</a:t>
            </a:r>
            <a:endParaRPr lang="it-IT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3" name="CasellaDiTesto 5">
            <a:extLst>
              <a:ext uri="{FF2B5EF4-FFF2-40B4-BE49-F238E27FC236}">
                <a16:creationId xmlns:a16="http://schemas.microsoft.com/office/drawing/2014/main" id="{321860EA-0C5B-48DB-AA67-42C2F5C0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46" y="2190750"/>
            <a:ext cx="803830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175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2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just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just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just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just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tx1"/>
                </a:solidFill>
              </a:rPr>
              <a:t>1 - XXXXXXXXXXXXXXXXXX</a:t>
            </a:r>
            <a:endParaRPr lang="it-IT" altLang="ja-JP" sz="12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4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DC1A3EB-87B4-477F-8CD0-A5A75B8376FC}"/>
              </a:ext>
            </a:extLst>
          </p:cNvPr>
          <p:cNvSpPr/>
          <p:nvPr/>
        </p:nvSpPr>
        <p:spPr>
          <a:xfrm>
            <a:off x="1229518" y="1435100"/>
            <a:ext cx="6684963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it-IT" sz="2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charset="0"/>
                <a:cs typeface="Arial" charset="0"/>
              </a:rPr>
              <a:t>Prodotti attesi </a:t>
            </a:r>
            <a:endParaRPr lang="it-IT" dirty="0">
              <a:solidFill>
                <a:schemeClr val="accent4">
                  <a:lumMod val="40000"/>
                  <a:lumOff val="60000"/>
                </a:schemeClr>
              </a:solidFill>
              <a:latin typeface="Arial" charset="0"/>
            </a:endParaRPr>
          </a:p>
        </p:txBody>
      </p:sp>
      <p:sp>
        <p:nvSpPr>
          <p:cNvPr id="3" name="CasellaDiTesto 5">
            <a:extLst>
              <a:ext uri="{FF2B5EF4-FFF2-40B4-BE49-F238E27FC236}">
                <a16:creationId xmlns:a16="http://schemas.microsoft.com/office/drawing/2014/main" id="{321860EA-0C5B-48DB-AA67-42C2F5C0C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46" y="2190750"/>
            <a:ext cx="803830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175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  <a:defRPr sz="20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just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just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just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just">
              <a:spcBef>
                <a:spcPct val="20000"/>
              </a:spcBef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tx1"/>
                </a:solidFill>
              </a:rPr>
              <a:t>1 - XXXXXXXXXXXXXXXXXX</a:t>
            </a:r>
            <a:endParaRPr lang="it-IT" altLang="ja-JP" sz="1200" dirty="0">
              <a:solidFill>
                <a:schemeClr val="tx1"/>
              </a:solidFill>
            </a:endParaRP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499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47</Words>
  <Application>Microsoft Office PowerPoint</Application>
  <PresentationFormat>Presentazione su schermo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Agency FB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Vinale</dc:creator>
  <cp:lastModifiedBy>Annarita Borrelli</cp:lastModifiedBy>
  <cp:revision>18</cp:revision>
  <dcterms:created xsi:type="dcterms:W3CDTF">2020-02-05T09:49:35Z</dcterms:created>
  <dcterms:modified xsi:type="dcterms:W3CDTF">2022-06-15T11:37:49Z</dcterms:modified>
</cp:coreProperties>
</file>