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8" autoAdjust="0"/>
    <p:restoredTop sz="94660"/>
  </p:normalViewPr>
  <p:slideViewPr>
    <p:cSldViewPr snapToGrid="0">
      <p:cViewPr varScale="1">
        <p:scale>
          <a:sx n="32" d="100"/>
          <a:sy n="32" d="100"/>
        </p:scale>
        <p:origin x="395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6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15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34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5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1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9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62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69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26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1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36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5F3FF-654A-44B2-88C8-7E718BABCB41}" type="datetimeFigureOut">
              <a:rPr lang="it-IT" smtClean="0"/>
              <a:t>21/11/23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8B438-588D-4423-B44B-F723476C0A4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68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A67F6B-5AEB-6CBD-E3F8-931A278EF0B5}"/>
              </a:ext>
            </a:extLst>
          </p:cNvPr>
          <p:cNvSpPr/>
          <p:nvPr/>
        </p:nvSpPr>
        <p:spPr>
          <a:xfrm>
            <a:off x="0" y="-1"/>
            <a:ext cx="30275213" cy="2466753"/>
          </a:xfrm>
          <a:prstGeom prst="rect">
            <a:avLst/>
          </a:prstGeom>
          <a:solidFill>
            <a:srgbClr val="FF8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6A8CDC74-59E8-E2D3-0B5B-A14BC0F7A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99" y="361421"/>
            <a:ext cx="2663155" cy="2659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4C160C-76C3-3E75-5600-52D50E39DFF5}"/>
              </a:ext>
            </a:extLst>
          </p:cNvPr>
          <p:cNvSpPr txBox="1"/>
          <p:nvPr/>
        </p:nvSpPr>
        <p:spPr>
          <a:xfrm>
            <a:off x="4212222" y="675433"/>
            <a:ext cx="22943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sz="7200" b="1" dirty="0">
                <a:solidFill>
                  <a:srgbClr val="0A3E85"/>
                </a:solidFill>
              </a:rPr>
              <a:t>42° GNGTS  Conference | Ferrara, 13-16  February  2024</a:t>
            </a:r>
          </a:p>
        </p:txBody>
      </p:sp>
    </p:spTree>
    <p:extLst>
      <p:ext uri="{BB962C8B-B14F-4D97-AF65-F5344CB8AC3E}">
        <p14:creationId xmlns:p14="http://schemas.microsoft.com/office/powerpoint/2010/main" val="704246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</TotalTime>
  <Words>10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Giulia Massolino</dc:creator>
  <cp:lastModifiedBy>Alessandro Rebez</cp:lastModifiedBy>
  <cp:revision>3</cp:revision>
  <dcterms:created xsi:type="dcterms:W3CDTF">2023-01-26T13:29:20Z</dcterms:created>
  <dcterms:modified xsi:type="dcterms:W3CDTF">2023-11-21T13:46:17Z</dcterms:modified>
</cp:coreProperties>
</file>