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62" r:id="rId4"/>
    <p:sldId id="263" r:id="rId5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D509"/>
    <a:srgbClr val="FF8001"/>
    <a:srgbClr val="0A3E85"/>
    <a:srgbClr val="E50100"/>
    <a:srgbClr val="1557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12"/>
    <p:restoredTop sz="96327"/>
  </p:normalViewPr>
  <p:slideViewPr>
    <p:cSldViewPr snapToGrid="0">
      <p:cViewPr varScale="1">
        <p:scale>
          <a:sx n="152" d="100"/>
          <a:sy n="152" d="100"/>
        </p:scale>
        <p:origin x="200" y="1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37F58-2B91-960E-DE10-3FDFAF7F9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82E882-1901-1301-B939-E47946A33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30E8A-448B-81E1-1153-D2BA7A91E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517C-B435-5446-AA73-F53BF3EE6434}" type="datetimeFigureOut">
              <a:rPr lang="en-IT" smtClean="0"/>
              <a:t>21/11/23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3DE76-2D63-918F-F86A-6FB593338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377C21-2665-8A71-F205-FB3F885BD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C8EB7-CB72-1A46-BFE7-A8B8AC33C35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72707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7C93F-561A-F05C-227A-97601D0BA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AB9D40-A827-1A15-6BB1-880440267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37289-79B6-5E4E-D528-3A468162C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517C-B435-5446-AA73-F53BF3EE6434}" type="datetimeFigureOut">
              <a:rPr lang="en-IT" smtClean="0"/>
              <a:t>21/11/23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2FBE6-984C-FCDF-B050-1FD371BEE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3EF64B-52D5-13B5-5C62-49B2F259D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C8EB7-CB72-1A46-BFE7-A8B8AC33C35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579355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D7E998-F746-110A-F18F-71CCE2563C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DA4F84-00B7-FC67-643A-A0544CAA9D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13D909-CB6B-1D7B-648B-2912777E5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517C-B435-5446-AA73-F53BF3EE6434}" type="datetimeFigureOut">
              <a:rPr lang="en-IT" smtClean="0"/>
              <a:t>21/11/23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CA201-9A80-5ECC-DEAD-DC6F4CDFD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63E80-9914-AB6D-F47B-B4AB38CAC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C8EB7-CB72-1A46-BFE7-A8B8AC33C35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478424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8FCD1-E136-EB9B-5EDD-2A1E386BD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26D16-80D1-630E-2199-B1080E1A3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0891A-421D-1D52-EDE1-273D4BB8A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517C-B435-5446-AA73-F53BF3EE6434}" type="datetimeFigureOut">
              <a:rPr lang="en-IT" smtClean="0"/>
              <a:t>21/11/23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73551B-B93C-9CA3-824B-B0E765CE5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86E405-3F6E-3E55-23AD-B5F2336C5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C8EB7-CB72-1A46-BFE7-A8B8AC33C35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145583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CB456-8DBB-4675-7224-6F40EE02A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512A05-4CA6-F127-D7D0-263169C28B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97E2C6-D0CE-073C-E18F-55C478D71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517C-B435-5446-AA73-F53BF3EE6434}" type="datetimeFigureOut">
              <a:rPr lang="en-IT" smtClean="0"/>
              <a:t>21/11/23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396C2-CB94-302D-91E7-095477F50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03DD4E-12F2-7268-1AB3-326E3EA26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C8EB7-CB72-1A46-BFE7-A8B8AC33C35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71617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4E961-F430-0F7B-F9E6-8A304D5B3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02F33A-B711-052C-9EDA-6D130D3C33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122517-B5A9-148B-5C0D-702F72CB40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E76FBD-C7FA-F582-7096-2DEF6D3D8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517C-B435-5446-AA73-F53BF3EE6434}" type="datetimeFigureOut">
              <a:rPr lang="en-IT" smtClean="0"/>
              <a:t>21/11/23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B21824-411A-6A5C-98D4-0D7D58D19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51F08A-B2E7-5EFD-81FD-93A00B58E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C8EB7-CB72-1A46-BFE7-A8B8AC33C35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482099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98771-F7C7-44F5-5536-04F1A3553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60C081-1426-1E4F-ECA5-37476F220C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88FFF-3D79-3231-1005-5CA89E8E96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6E5BA6-EF77-F1A6-BBC8-A6B610EFAD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3F946E-5190-014C-42C6-20F40AEE0E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BD9BCF-8D04-BD45-3651-310B3447F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517C-B435-5446-AA73-F53BF3EE6434}" type="datetimeFigureOut">
              <a:rPr lang="en-IT" smtClean="0"/>
              <a:t>21/11/23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349B79-2739-7B75-F937-3520DC011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682A8F-A2E3-0CC9-FBEF-EAB0B849F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C8EB7-CB72-1A46-BFE7-A8B8AC33C35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825901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B37C0-EB39-2316-3741-07F741641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ADD86B-0024-9CEA-F52C-62C719CC6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517C-B435-5446-AA73-F53BF3EE6434}" type="datetimeFigureOut">
              <a:rPr lang="en-IT" smtClean="0"/>
              <a:t>21/11/23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AA9AF2-3596-5450-F60C-CD0A25BA0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A0523F-32E1-69E0-F3C2-C6B8B9A78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C8EB7-CB72-1A46-BFE7-A8B8AC33C35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34498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219A8B-B1E6-268D-E34A-C3BCA97E7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517C-B435-5446-AA73-F53BF3EE6434}" type="datetimeFigureOut">
              <a:rPr lang="en-IT" smtClean="0"/>
              <a:t>21/11/23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A9A1B6-4919-8109-67F6-AAB81326F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7826F6-20D2-25AF-E0FF-F2A92D941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C8EB7-CB72-1A46-BFE7-A8B8AC33C35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822891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D1F41-E786-74E9-F09C-8F8BD098E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58AF8-3D5B-7EDF-8170-CCEDD8D1A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A6413-33EB-C2AA-D339-D5B51B5762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B31841-4B62-66E2-8F70-3FBA49495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517C-B435-5446-AA73-F53BF3EE6434}" type="datetimeFigureOut">
              <a:rPr lang="en-IT" smtClean="0"/>
              <a:t>21/11/23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CBBC44-DC27-D9B5-CEA4-2E92F71E2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9D7C8F-36BA-9C25-AC01-F4B5F323C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C8EB7-CB72-1A46-BFE7-A8B8AC33C35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554702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FD939-22C7-377E-325F-0C1858D5D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A382C4-5B08-1197-16C9-1174DF9D3B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095506-6868-BF98-BBAF-124225A476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B5F9B-5568-553D-CEEF-6E858A87D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517C-B435-5446-AA73-F53BF3EE6434}" type="datetimeFigureOut">
              <a:rPr lang="en-IT" smtClean="0"/>
              <a:t>21/11/23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6F5FBD-BB43-0D3C-095F-EABA2616F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55BDEF-0194-6990-1992-F5DFFAB83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C8EB7-CB72-1A46-BFE7-A8B8AC33C35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92198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BEB669-3AB3-5AE3-D180-FA7885632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B71A30-2CC4-C68A-D959-AFC8D2980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45F931-6A48-0842-3711-82E3ECD2C7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1517C-B435-5446-AA73-F53BF3EE6434}" type="datetimeFigureOut">
              <a:rPr lang="en-IT" smtClean="0"/>
              <a:t>21/11/23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F55B5-2AE7-0773-5AE5-42CE86959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65B3D-9B02-8B69-CD7D-362692591B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C8EB7-CB72-1A46-BFE7-A8B8AC33C35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350560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58496EE0-2325-C176-5A51-CEA908134843}"/>
              </a:ext>
            </a:extLst>
          </p:cNvPr>
          <p:cNvSpPr txBox="1">
            <a:spLocks/>
          </p:cNvSpPr>
          <p:nvPr/>
        </p:nvSpPr>
        <p:spPr>
          <a:xfrm>
            <a:off x="579611" y="1040234"/>
            <a:ext cx="9144000" cy="13877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5000" dirty="0"/>
              <a:t>Title (calibri light 50)</a:t>
            </a: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F90C02CE-1DC3-7641-6DFA-AB7C24533CE3}"/>
              </a:ext>
            </a:extLst>
          </p:cNvPr>
          <p:cNvSpPr txBox="1">
            <a:spLocks/>
          </p:cNvSpPr>
          <p:nvPr/>
        </p:nvSpPr>
        <p:spPr>
          <a:xfrm>
            <a:off x="646723" y="2928224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600" dirty="0"/>
              <a:t>Speaker (calibri 26)</a:t>
            </a:r>
          </a:p>
          <a:p>
            <a:pPr algn="l"/>
            <a:r>
              <a:rPr lang="it-IT" dirty="0" err="1"/>
              <a:t>Affiliation</a:t>
            </a:r>
            <a:r>
              <a:rPr lang="it-IT" dirty="0"/>
              <a:t> (calibri 24)</a:t>
            </a:r>
          </a:p>
        </p:txBody>
      </p:sp>
    </p:spTree>
    <p:extLst>
      <p:ext uri="{BB962C8B-B14F-4D97-AF65-F5344CB8AC3E}">
        <p14:creationId xmlns:p14="http://schemas.microsoft.com/office/powerpoint/2010/main" val="315947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4972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2818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7F603C-9BE2-9F1B-C4F3-94BAA84BA999}"/>
              </a:ext>
            </a:extLst>
          </p:cNvPr>
          <p:cNvSpPr txBox="1">
            <a:spLocks/>
          </p:cNvSpPr>
          <p:nvPr/>
        </p:nvSpPr>
        <p:spPr>
          <a:xfrm>
            <a:off x="592318" y="1368116"/>
            <a:ext cx="9144000" cy="131771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b">
            <a:norm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l"/>
            <a:r>
              <a:rPr lang="it-IT" sz="5000" dirty="0"/>
              <a:t>Thank </a:t>
            </a:r>
            <a:r>
              <a:rPr lang="it-IT" sz="5000" dirty="0" err="1"/>
              <a:t>you</a:t>
            </a:r>
            <a:r>
              <a:rPr lang="it-IT" sz="5000" dirty="0"/>
              <a:t> for </a:t>
            </a:r>
            <a:r>
              <a:rPr lang="it-IT" sz="5000" dirty="0" err="1"/>
              <a:t>your</a:t>
            </a:r>
            <a:r>
              <a:rPr lang="it-IT" sz="5000" dirty="0"/>
              <a:t> </a:t>
            </a:r>
            <a:r>
              <a:rPr lang="it-IT" sz="5000" dirty="0" err="1"/>
              <a:t>attention</a:t>
            </a:r>
            <a:endParaRPr lang="it-IT" sz="5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BDA4622-DF18-128E-44E4-5256E75C5833}"/>
              </a:ext>
            </a:extLst>
          </p:cNvPr>
          <p:cNvSpPr txBox="1">
            <a:spLocks/>
          </p:cNvSpPr>
          <p:nvPr/>
        </p:nvSpPr>
        <p:spPr>
          <a:xfrm>
            <a:off x="676209" y="3021390"/>
            <a:ext cx="9144000" cy="165576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>
            <a:norm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l"/>
            <a:r>
              <a:rPr lang="it-IT" sz="2600" dirty="0">
                <a:latin typeface="+mn-lt"/>
              </a:rPr>
              <a:t>Speaker (calibri 26)</a:t>
            </a:r>
          </a:p>
          <a:p>
            <a:pPr algn="l"/>
            <a:r>
              <a:rPr lang="it-IT" dirty="0" err="1">
                <a:latin typeface="+mn-lt"/>
              </a:rPr>
              <a:t>Contacts</a:t>
            </a:r>
            <a:r>
              <a:rPr lang="it-IT" dirty="0">
                <a:latin typeface="+mn-lt"/>
              </a:rPr>
              <a:t> (calibri 24)</a:t>
            </a:r>
          </a:p>
        </p:txBody>
      </p:sp>
    </p:spTree>
    <p:extLst>
      <p:ext uri="{BB962C8B-B14F-4D97-AF65-F5344CB8AC3E}">
        <p14:creationId xmlns:p14="http://schemas.microsoft.com/office/powerpoint/2010/main" val="3241115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31</Words>
  <Application>Microsoft Macintosh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Alessandro Rebez</dc:creator>
  <cp:lastModifiedBy>Alessandro Rebez</cp:lastModifiedBy>
  <cp:revision>2</cp:revision>
  <dcterms:created xsi:type="dcterms:W3CDTF">2023-11-21T10:23:36Z</dcterms:created>
  <dcterms:modified xsi:type="dcterms:W3CDTF">2023-11-21T11:26:52Z</dcterms:modified>
</cp:coreProperties>
</file>